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68" r:id="rId4"/>
    <p:sldId id="257" r:id="rId5"/>
    <p:sldId id="258" r:id="rId6"/>
    <p:sldId id="271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7"/>
            <p14:sldId id="258"/>
            <p14:sldId id="271"/>
            <p14:sldId id="259"/>
            <p14:sldId id="270"/>
            <p14:sldId id="260"/>
            <p14:sldId id="261"/>
            <p14:sldId id="262"/>
            <p14:sldId id="263"/>
            <p14:sldId id="264"/>
            <p14:sldId id="265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/>
    <p:restoredTop sz="95890"/>
  </p:normalViewPr>
  <p:slideViewPr>
    <p:cSldViewPr snapToGrid="0">
      <p:cViewPr varScale="1">
        <p:scale>
          <a:sx n="96" d="100"/>
          <a:sy n="96" d="100"/>
        </p:scale>
        <p:origin x="16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64008"/>
            <a:ext cx="12047384" cy="675740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FA427-89FF-4151-24A9-AFC842C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52" y="1905000"/>
            <a:ext cx="7603479" cy="40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8976-6F38-86F8-50C3-510B0B50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D1578-E239-609F-05CC-C0DB2AAB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3584B-0B55-1EE9-BC03-C9EC6D47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2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C47C-F243-1A8B-98D0-DF55F7EA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1726-CE6F-71B9-6876-707700F37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61D3E-066B-3546-400F-7910407D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3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3C4F-4CF1-BC2F-735B-FFDF900C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68A4D1B-E560-8E46-3111-158DAF34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2"/>
            <a:ext cx="12192000" cy="54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1423793"/>
            <a:ext cx="4001315" cy="400131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Class diagram &amp; sequence diagram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1"/>
            <a:ext cx="8021223" cy="4395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D0B4BE-A670-6C60-FA57-3B84328352C3}"/>
              </a:ext>
            </a:extLst>
          </p:cNvPr>
          <p:cNvSpPr/>
          <p:nvPr/>
        </p:nvSpPr>
        <p:spPr>
          <a:xfrm>
            <a:off x="802888" y="5084956"/>
            <a:ext cx="2832410" cy="1271239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8" y="5285232"/>
            <a:ext cx="530352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375644" y="571857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CDC9-7C34-C07D-5C69-F509D31D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85" y="1573696"/>
            <a:ext cx="6509206" cy="49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34" y="1471746"/>
            <a:ext cx="9720131" cy="48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7D4DE-208B-3CA1-A04A-0D767DED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57" y="1401762"/>
            <a:ext cx="7772400" cy="51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CA5A32-252D-BE60-53C2-BDB14691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515165"/>
            <a:ext cx="96901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222</TotalTime>
  <Words>142</Words>
  <Application>Microsoft Macintosh PowerPoint</Application>
  <PresentationFormat>Widescreen</PresentationFormat>
  <Paragraphs>50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Reporting service</vt:lpstr>
      <vt:lpstr>What we do in whole picture</vt:lpstr>
      <vt:lpstr>Team roles</vt:lpstr>
      <vt:lpstr>Microservice architecture</vt:lpstr>
      <vt:lpstr>Deployment diagram</vt:lpstr>
      <vt:lpstr>auto ci/cd</vt:lpstr>
      <vt:lpstr>Technology stack</vt:lpstr>
      <vt:lpstr>Layers in microservice - RS</vt:lpstr>
      <vt:lpstr>Class diagram</vt:lpstr>
      <vt:lpstr>Sequence diagram</vt:lpstr>
      <vt:lpstr>demo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Van ty Pham</cp:lastModifiedBy>
  <cp:revision>15</cp:revision>
  <dcterms:created xsi:type="dcterms:W3CDTF">2024-02-05T03:05:06Z</dcterms:created>
  <dcterms:modified xsi:type="dcterms:W3CDTF">2024-02-06T21:14:23Z</dcterms:modified>
</cp:coreProperties>
</file>